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sldIdLst>
    <p:sldId id="256" r:id="rId7"/>
    <p:sldId id="257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58" r:id="rId16"/>
    <p:sldId id="273" r:id="rId17"/>
    <p:sldId id="274" r:id="rId18"/>
    <p:sldId id="275" r:id="rId19"/>
    <p:sldId id="259" r:id="rId20"/>
    <p:sldId id="267" r:id="rId21"/>
    <p:sldId id="268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338C9D2-73F7-4F95-BF6A-1E646F582B53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F82D62-CECB-4990-AE51-453A88ABB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African-American History Project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Collaborative work by: Airen Lowenstein, Brendan White, Kai Chen.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Kai Chen 1963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on Washington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22 years A. Phillip Randolph dreamt of a large march on Washington D.C. </a:t>
            </a:r>
          </a:p>
          <a:p>
            <a:r>
              <a:rPr lang="en-US" dirty="0" smtClean="0"/>
              <a:t>On August 28</a:t>
            </a:r>
            <a:r>
              <a:rPr lang="en-US" baseline="30000" dirty="0" smtClean="0"/>
              <a:t>th</a:t>
            </a:r>
            <a:r>
              <a:rPr lang="en-US" dirty="0" smtClean="0"/>
              <a:t>, 1963, it came true with over two hundred thousand people coming. </a:t>
            </a:r>
          </a:p>
          <a:p>
            <a:r>
              <a:rPr lang="en-US" dirty="0" smtClean="0"/>
              <a:t>One obstacle the organizers had to face was a bomb threat to the Washington Monument and the Lincoln Memorial. When police checked it out, nothing was there.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America’s Nazis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morning of the march, American Nazi Party leader ordered thousands of people to protest against the marchers. </a:t>
            </a:r>
          </a:p>
          <a:p>
            <a:r>
              <a:rPr lang="en-US" dirty="0" smtClean="0"/>
              <a:t>Unfortunately for him, only around a couple hundred came which looked tiny compared to the 200,000 some civil right protesters. </a:t>
            </a:r>
          </a:p>
          <a:p>
            <a:r>
              <a:rPr lang="en-US" dirty="0" smtClean="0"/>
              <a:t>The police wouldn’t let his group demonstrate and he said, “I am ashamed of my race.”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None of the people knew about the bomb threat or were aware of the Nazis.</a:t>
            </a:r>
          </a:p>
          <a:p>
            <a:r>
              <a:rPr lang="en-US" dirty="0" smtClean="0"/>
              <a:t>When the leaders were late to lead the people from the Washington Monument  to the Lincoln Memorial, they did it themselves.</a:t>
            </a:r>
          </a:p>
          <a:p>
            <a:r>
              <a:rPr lang="en-US" dirty="0" smtClean="0"/>
              <a:t>The musical performances by Bob Dylan and </a:t>
            </a:r>
            <a:r>
              <a:rPr lang="en-US" dirty="0" err="1" smtClean="0"/>
              <a:t>Mahalia</a:t>
            </a:r>
            <a:r>
              <a:rPr lang="en-US" dirty="0" smtClean="0"/>
              <a:t> Jackson and the speeches from Martin Luther King Jr. and other people in the Big Six made it an entertaining and inspirational day.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077200" cy="1499616"/>
          </a:xfrm>
        </p:spPr>
        <p:txBody>
          <a:bodyPr>
            <a:normAutofit/>
          </a:bodyPr>
          <a:lstStyle/>
          <a:p>
            <a:r>
              <a:rPr lang="en-US" dirty="0" smtClean="0"/>
              <a:t>Martin Luther King Jr. Death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819400"/>
            <a:ext cx="6085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Brendan White 1968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King’s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Martin Luther King Jr. was threatened many times before his actual death. He said  he would not live long</a:t>
            </a:r>
          </a:p>
          <a:p>
            <a:r>
              <a:rPr lang="en-US" dirty="0" smtClean="0"/>
              <a:t>He was in Memphis Tennessee for a garbage man protest.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April 4</a:t>
            </a:r>
            <a:r>
              <a:rPr lang="en-US" baseline="30000" dirty="0" smtClean="0"/>
              <a:t>th</a:t>
            </a:r>
            <a:r>
              <a:rPr lang="en-US" dirty="0" smtClean="0"/>
              <a:t>, 1968 King was shot on his hotel balcony in Memphis Tennessee.</a:t>
            </a:r>
          </a:p>
          <a:p>
            <a:r>
              <a:rPr lang="en-US" dirty="0" smtClean="0"/>
              <a:t>James Earl Ray was convicted of his murder.</a:t>
            </a:r>
          </a:p>
          <a:p>
            <a:r>
              <a:rPr lang="en-US" dirty="0" smtClean="0"/>
              <a:t>Martin Luther was so important and well respected that Edward Kennedy sent a plane to carry his body home.</a:t>
            </a:r>
          </a:p>
          <a:p>
            <a:r>
              <a:rPr lang="en-US" dirty="0" smtClean="0"/>
              <a:t>The shot rang out at 6:01 pm on April 4</a:t>
            </a:r>
            <a:r>
              <a:rPr lang="en-US" baseline="30000" dirty="0" smtClean="0"/>
              <a:t>th</a:t>
            </a:r>
            <a:r>
              <a:rPr lang="en-US" dirty="0" smtClean="0"/>
              <a:t> 1968.</a:t>
            </a:r>
          </a:p>
          <a:p>
            <a:r>
              <a:rPr lang="en-US" dirty="0" smtClean="0"/>
              <a:t>King’s funeral was huge. 800 family members came from all over. The president came to his funeral at Ebenezer Baptist Church.</a:t>
            </a:r>
          </a:p>
          <a:p>
            <a:r>
              <a:rPr lang="en-US" dirty="0" smtClean="0"/>
              <a:t>Dr. Martin Luther King Jr. was buried on April 9</a:t>
            </a:r>
            <a:r>
              <a:rPr lang="en-US" baseline="30000" dirty="0" smtClean="0"/>
              <a:t>th</a:t>
            </a:r>
            <a:r>
              <a:rPr lang="en-US" dirty="0" smtClean="0"/>
              <a:t>, his burial was all over.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his death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reaction of his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At least 110 cities experienced violence and destruction. Around 50 million dollars were paid in the destruction.</a:t>
            </a:r>
          </a:p>
          <a:p>
            <a:r>
              <a:rPr lang="en-US" dirty="0" smtClean="0"/>
              <a:t>39 people died, and 34 of them were white.</a:t>
            </a:r>
          </a:p>
          <a:p>
            <a:r>
              <a:rPr lang="en-US" dirty="0" smtClean="0"/>
              <a:t>Schools were closed for days, and workers took time off.</a:t>
            </a:r>
          </a:p>
          <a:p>
            <a:r>
              <a:rPr lang="en-US" dirty="0" smtClean="0"/>
              <a:t>In outrage of his murder, many blacks took the streets across the country in massive riots.</a:t>
            </a:r>
          </a:p>
          <a:p>
            <a:r>
              <a:rPr lang="en-US" dirty="0" smtClean="0"/>
              <a:t>On April 13</a:t>
            </a:r>
            <a:r>
              <a:rPr lang="en-US" baseline="30000" dirty="0" smtClean="0"/>
              <a:t>th</a:t>
            </a:r>
            <a:r>
              <a:rPr lang="en-US" dirty="0" smtClean="0"/>
              <a:t> 13,000 African Americans workers went on strike.</a:t>
            </a:r>
          </a:p>
          <a:p>
            <a:r>
              <a:rPr lang="en-US" dirty="0" smtClean="0"/>
              <a:t>50,000 people crowed the church he was being buried at.</a:t>
            </a:r>
          </a:p>
          <a:p>
            <a:r>
              <a:rPr lang="en-US" dirty="0" smtClean="0"/>
              <a:t>The public was outraged by this assassination.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 one really knows who the actual murder was. James Earl Ray was just convicted.</a:t>
            </a:r>
          </a:p>
          <a:p>
            <a:r>
              <a:rPr lang="en-US" dirty="0" smtClean="0"/>
              <a:t>There is no physical evidence that James Ray did it.</a:t>
            </a:r>
          </a:p>
          <a:p>
            <a:r>
              <a:rPr lang="en-US" dirty="0" smtClean="0"/>
              <a:t>King was in his hotel room, about to go down stairs with his friends, when king said he would be down in a moment.</a:t>
            </a:r>
          </a:p>
          <a:p>
            <a:r>
              <a:rPr lang="en-US" dirty="0" smtClean="0"/>
              <a:t>When his friends were going out the door, king said to his musician friend to play “Precious Lord Take My Hand”. Seconds later he was killed.</a:t>
            </a:r>
          </a:p>
          <a:p>
            <a:r>
              <a:rPr lang="en-US" dirty="0" smtClean="0"/>
              <a:t>Kings family does not think James Earl Ray did it.</a:t>
            </a:r>
          </a:p>
          <a:p>
            <a:r>
              <a:rPr lang="en-US" dirty="0" smtClean="0"/>
              <a:t>Minutes after the shot was heard people rushed into his room and pointed to where the shot came from. Unfortunately they pointed in all different directions.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k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13352"/>
            <a:ext cx="2238375" cy="1815648"/>
          </a:xfrm>
        </p:spPr>
      </p:pic>
      <p:pic>
        <p:nvPicPr>
          <p:cNvPr id="5" name="Picture 4" descr="king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600200"/>
            <a:ext cx="1968500" cy="1769048"/>
          </a:xfrm>
          <a:prstGeom prst="rect">
            <a:avLst/>
          </a:prstGeom>
        </p:spPr>
      </p:pic>
      <p:pic>
        <p:nvPicPr>
          <p:cNvPr id="6" name="Picture 5" descr="rio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2743200"/>
            <a:ext cx="2133600" cy="19159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39624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people pointing to where they thought they heard the shot come from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52578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riots, because of his death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3733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picture of Martin Luther 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Airen Lowenstein 1956-1960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Tennessee Tornado: Wilma Golden Rudolph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Olympic Trials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200metes and qualified for the American Olympic Team and became the youngest member at age 16.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Melbourne,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1956 Olympics  </a:t>
            </a:r>
          </a:p>
          <a:p>
            <a:r>
              <a:rPr lang="en-US" dirty="0" smtClean="0"/>
              <a:t>Won bronze in the women's 400x4 relay.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 Rome Olympics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Won the 100meters and the 200meters</a:t>
            </a:r>
          </a:p>
          <a:p>
            <a:r>
              <a:rPr lang="en-US" dirty="0" smtClean="0"/>
              <a:t>Anchored the U.S women’s 400x4 relay team to victory despite a bad baton pass.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July of 1961-1962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Moscow </a:t>
            </a:r>
          </a:p>
          <a:p>
            <a:r>
              <a:rPr lang="en-US" dirty="0" smtClean="0"/>
              <a:t>Equaled her previous world record for the 100meters </a:t>
            </a:r>
          </a:p>
          <a:p>
            <a:r>
              <a:rPr lang="en-US" dirty="0" smtClean="0"/>
              <a:t>Again anchored the American relay team to victory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Setting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a new Olympic record in the 200meters of 22.9seconds.  </a:t>
            </a:r>
          </a:p>
          <a:p>
            <a:r>
              <a:rPr lang="en-US" dirty="0" smtClean="0"/>
              <a:t>Tied the world record of 11.3 seconds in the 100meter semifinals.</a:t>
            </a:r>
          </a:p>
          <a:p>
            <a:r>
              <a:rPr lang="en-US" dirty="0" smtClean="0"/>
              <a:t>400x4 relay, 44.5 seconds a new Olympic Record in the semifinals </a:t>
            </a:r>
          </a:p>
          <a:p>
            <a:r>
              <a:rPr lang="en-US" dirty="0" smtClean="0"/>
              <a:t>Broke world record in the 100meter finals with 11.0 seconds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After Retirement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Became the first American Woman to win three gold medals in one Olympics</a:t>
            </a:r>
          </a:p>
          <a:p>
            <a:r>
              <a:rPr lang="en-US" dirty="0" smtClean="0"/>
              <a:t>Voted into the Black Athletes Hall of Fame in 1973</a:t>
            </a:r>
          </a:p>
          <a:p>
            <a:r>
              <a:rPr lang="en-US" dirty="0" smtClean="0"/>
              <a:t>Voted into the National Track and Field Hall of Fame in 1974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0200801115126867167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43200"/>
            <a:ext cx="4293476" cy="2895600"/>
          </a:xfrm>
        </p:spPr>
      </p:pic>
      <p:pic>
        <p:nvPicPr>
          <p:cNvPr id="14" name="Content Placeholder 13" descr="margolick-65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52854" y="1773238"/>
            <a:ext cx="4029292" cy="4624387"/>
          </a:xfrm>
        </p:spPr>
      </p:pic>
      <p:sp>
        <p:nvSpPr>
          <p:cNvPr id="5" name="TextBox 4"/>
          <p:cNvSpPr txBox="1"/>
          <p:nvPr/>
        </p:nvSpPr>
        <p:spPr>
          <a:xfrm>
            <a:off x="0" y="5638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200meter finish with Wilma Rudolph in first place in the Rome Olympics </a:t>
            </a:r>
            <a:endParaRPr lang="en-US" dirty="0"/>
          </a:p>
        </p:txBody>
      </p:sp>
      <p:pic>
        <p:nvPicPr>
          <p:cNvPr id="6" name="Picture 5" descr="71EECC6020184EC493136722D9D90E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-150916"/>
            <a:ext cx="3352800" cy="2848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2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Rudolph holding her three gold medals won in the Rome Olympics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62116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400meter finish in Rome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823</Words>
  <Application>Microsoft Office PowerPoint</Application>
  <PresentationFormat>On-screen Show (4:3)</PresentationFormat>
  <Paragraphs>73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Aspect</vt:lpstr>
      <vt:lpstr>Module</vt:lpstr>
      <vt:lpstr>Concourse</vt:lpstr>
      <vt:lpstr>Civic</vt:lpstr>
      <vt:lpstr>Solstice</vt:lpstr>
      <vt:lpstr>Urban</vt:lpstr>
      <vt:lpstr>African-American History Project </vt:lpstr>
      <vt:lpstr>Airen Lowenstein 1956-1960</vt:lpstr>
      <vt:lpstr>Olympic Trials </vt:lpstr>
      <vt:lpstr>Melbourne, Australia</vt:lpstr>
      <vt:lpstr>1960 Rome Olympics </vt:lpstr>
      <vt:lpstr>July of 1961-1962</vt:lpstr>
      <vt:lpstr>Record Setting </vt:lpstr>
      <vt:lpstr>Achievements After Retirement</vt:lpstr>
      <vt:lpstr>Slide 9</vt:lpstr>
      <vt:lpstr>Kai Chen 1963</vt:lpstr>
      <vt:lpstr>Before the March</vt:lpstr>
      <vt:lpstr>America’s Nazis</vt:lpstr>
      <vt:lpstr>The March</vt:lpstr>
      <vt:lpstr> </vt:lpstr>
      <vt:lpstr>Before King’s Death</vt:lpstr>
      <vt:lpstr>After his death</vt:lpstr>
      <vt:lpstr>The reaction of his death</vt:lpstr>
      <vt:lpstr>Interesting Facts</vt:lpstr>
      <vt:lpstr>Slide 19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African-American History Project </dc:title>
  <dc:creator>alowenstein42</dc:creator>
  <cp:lastModifiedBy>bwhite86</cp:lastModifiedBy>
  <cp:revision>11</cp:revision>
  <dcterms:created xsi:type="dcterms:W3CDTF">2010-03-10T16:49:21Z</dcterms:created>
  <dcterms:modified xsi:type="dcterms:W3CDTF">2010-03-19T15:45:41Z</dcterms:modified>
</cp:coreProperties>
</file>